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3" r:id="rId17"/>
    <p:sldId id="285" r:id="rId18"/>
    <p:sldId id="272" r:id="rId19"/>
    <p:sldId id="274" r:id="rId20"/>
    <p:sldId id="275" r:id="rId21"/>
    <p:sldId id="284" r:id="rId22"/>
    <p:sldId id="282" r:id="rId23"/>
    <p:sldId id="281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5.png"/><Relationship Id="rId18" Type="http://schemas.openxmlformats.org/officeDocument/2006/relationships/image" Target="../media/image35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32.png"/><Relationship Id="rId17" Type="http://schemas.openxmlformats.org/officeDocument/2006/relationships/image" Target="../media/image103.png"/><Relationship Id="rId2" Type="http://schemas.openxmlformats.org/officeDocument/2006/relationships/image" Target="../media/image22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04.png"/><Relationship Id="rId5" Type="http://schemas.openxmlformats.org/officeDocument/2006/relationships/image" Target="../media/image26.png"/><Relationship Id="rId15" Type="http://schemas.openxmlformats.org/officeDocument/2006/relationships/image" Target="../media/image107.png"/><Relationship Id="rId10" Type="http://schemas.openxmlformats.org/officeDocument/2006/relationships/image" Target="../media/image101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0.png"/><Relationship Id="rId18" Type="http://schemas.openxmlformats.org/officeDocument/2006/relationships/image" Target="../media/image113.png"/><Relationship Id="rId3" Type="http://schemas.openxmlformats.org/officeDocument/2006/relationships/image" Target="../media/image22.png"/><Relationship Id="rId21" Type="http://schemas.openxmlformats.org/officeDocument/2006/relationships/image" Target="../media/image115.png"/><Relationship Id="rId7" Type="http://schemas.openxmlformats.org/officeDocument/2006/relationships/image" Target="../media/image26.png"/><Relationship Id="rId12" Type="http://schemas.openxmlformats.org/officeDocument/2006/relationships/image" Target="../media/image109.png"/><Relationship Id="rId17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10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112.png"/><Relationship Id="rId10" Type="http://schemas.openxmlformats.org/officeDocument/2006/relationships/image" Target="../media/image29.png"/><Relationship Id="rId19" Type="http://schemas.openxmlformats.org/officeDocument/2006/relationships/image" Target="../media/image11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11.png"/><Relationship Id="rId22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50.png"/><Relationship Id="rId21" Type="http://schemas.openxmlformats.org/officeDocument/2006/relationships/image" Target="../media/image128.png"/><Relationship Id="rId7" Type="http://schemas.openxmlformats.org/officeDocument/2006/relationships/image" Target="../media/image53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17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26.png"/><Relationship Id="rId15" Type="http://schemas.openxmlformats.org/officeDocument/2006/relationships/image" Target="../media/image122.png"/><Relationship Id="rId23" Type="http://schemas.openxmlformats.org/officeDocument/2006/relationships/image" Target="../media/image103.png"/><Relationship Id="rId10" Type="http://schemas.openxmlformats.org/officeDocument/2006/relationships/image" Target="../media/image118.png"/><Relationship Id="rId19" Type="http://schemas.openxmlformats.org/officeDocument/2006/relationships/image" Target="../media/image12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31.png"/><Relationship Id="rId18" Type="http://schemas.openxmlformats.org/officeDocument/2006/relationships/image" Target="../media/image133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image" Target="../media/image22.png"/><Relationship Id="rId16" Type="http://schemas.openxmlformats.org/officeDocument/2006/relationships/image" Target="../media/image103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30.png"/><Relationship Id="rId5" Type="http://schemas.openxmlformats.org/officeDocument/2006/relationships/image" Target="../media/image26.png"/><Relationship Id="rId15" Type="http://schemas.openxmlformats.org/officeDocument/2006/relationships/image" Target="../media/image132.png"/><Relationship Id="rId10" Type="http://schemas.openxmlformats.org/officeDocument/2006/relationships/image" Target="../media/image101.png"/><Relationship Id="rId19" Type="http://schemas.openxmlformats.org/officeDocument/2006/relationships/image" Target="../media/image134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37.png"/><Relationship Id="rId18" Type="http://schemas.openxmlformats.org/officeDocument/2006/relationships/image" Target="../media/image133.png"/><Relationship Id="rId3" Type="http://schemas.openxmlformats.org/officeDocument/2006/relationships/image" Target="../media/image50.png"/><Relationship Id="rId21" Type="http://schemas.openxmlformats.org/officeDocument/2006/relationships/image" Target="../media/image140.png"/><Relationship Id="rId7" Type="http://schemas.openxmlformats.org/officeDocument/2006/relationships/image" Target="../media/image53.png"/><Relationship Id="rId12" Type="http://schemas.openxmlformats.org/officeDocument/2006/relationships/image" Target="../media/image32.png"/><Relationship Id="rId17" Type="http://schemas.openxmlformats.org/officeDocument/2006/relationships/image" Target="../media/image139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36.png"/><Relationship Id="rId5" Type="http://schemas.openxmlformats.org/officeDocument/2006/relationships/image" Target="../media/image26.png"/><Relationship Id="rId15" Type="http://schemas.openxmlformats.org/officeDocument/2006/relationships/image" Target="../media/image103.png"/><Relationship Id="rId23" Type="http://schemas.openxmlformats.org/officeDocument/2006/relationships/image" Target="../media/image141.png"/><Relationship Id="rId10" Type="http://schemas.openxmlformats.org/officeDocument/2006/relationships/image" Target="../media/image101.png"/><Relationship Id="rId19" Type="http://schemas.openxmlformats.org/officeDocument/2006/relationships/image" Target="../media/image134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138.png"/><Relationship Id="rId22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0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" Type="http://schemas.openxmlformats.org/officeDocument/2006/relationships/image" Target="../media/image22.png"/><Relationship Id="rId21" Type="http://schemas.openxmlformats.org/officeDocument/2006/relationships/image" Target="../media/image149.png"/><Relationship Id="rId7" Type="http://schemas.openxmlformats.org/officeDocument/2006/relationships/image" Target="../media/image26.png"/><Relationship Id="rId12" Type="http://schemas.openxmlformats.org/officeDocument/2006/relationships/image" Target="../media/image109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2" Type="http://schemas.openxmlformats.org/officeDocument/2006/relationships/image" Target="../media/image21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29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152.png"/><Relationship Id="rId32" Type="http://schemas.openxmlformats.org/officeDocument/2006/relationships/image" Target="../media/image158.png"/><Relationship Id="rId5" Type="http://schemas.openxmlformats.org/officeDocument/2006/relationships/image" Target="../media/image24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10" Type="http://schemas.openxmlformats.org/officeDocument/2006/relationships/image" Target="../media/image29.png"/><Relationship Id="rId19" Type="http://schemas.openxmlformats.org/officeDocument/2006/relationships/image" Target="../media/image147.png"/><Relationship Id="rId31" Type="http://schemas.openxmlformats.org/officeDocument/2006/relationships/image" Target="../media/image35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0.png"/><Relationship Id="rId18" Type="http://schemas.openxmlformats.org/officeDocument/2006/relationships/image" Target="../media/image164.png"/><Relationship Id="rId26" Type="http://schemas.openxmlformats.org/officeDocument/2006/relationships/image" Target="../media/image170.png"/><Relationship Id="rId3" Type="http://schemas.openxmlformats.org/officeDocument/2006/relationships/image" Target="../media/image22.png"/><Relationship Id="rId21" Type="http://schemas.openxmlformats.org/officeDocument/2006/relationships/image" Target="../media/image114.png"/><Relationship Id="rId7" Type="http://schemas.openxmlformats.org/officeDocument/2006/relationships/image" Target="../media/image26.png"/><Relationship Id="rId12" Type="http://schemas.openxmlformats.org/officeDocument/2006/relationships/image" Target="../media/image109.png"/><Relationship Id="rId17" Type="http://schemas.openxmlformats.org/officeDocument/2006/relationships/image" Target="../media/image163.png"/><Relationship Id="rId25" Type="http://schemas.openxmlformats.org/officeDocument/2006/relationships/image" Target="../media/image169.png"/><Relationship Id="rId2" Type="http://schemas.openxmlformats.org/officeDocument/2006/relationships/image" Target="../media/image21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168.png"/><Relationship Id="rId5" Type="http://schemas.openxmlformats.org/officeDocument/2006/relationships/image" Target="../media/image24.png"/><Relationship Id="rId15" Type="http://schemas.openxmlformats.org/officeDocument/2006/relationships/image" Target="../media/image143.png"/><Relationship Id="rId23" Type="http://schemas.openxmlformats.org/officeDocument/2006/relationships/image" Target="../media/image167.png"/><Relationship Id="rId10" Type="http://schemas.openxmlformats.org/officeDocument/2006/relationships/image" Target="../media/image29.png"/><Relationship Id="rId19" Type="http://schemas.openxmlformats.org/officeDocument/2006/relationships/image" Target="../media/image165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61.png"/><Relationship Id="rId22" Type="http://schemas.openxmlformats.org/officeDocument/2006/relationships/image" Target="../media/image35.png"/><Relationship Id="rId27" Type="http://schemas.openxmlformats.org/officeDocument/2006/relationships/image" Target="../media/image1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8.png"/><Relationship Id="rId18" Type="http://schemas.openxmlformats.org/officeDocument/2006/relationships/image" Target="../media/image177.png"/><Relationship Id="rId26" Type="http://schemas.openxmlformats.org/officeDocument/2006/relationships/image" Target="../media/image180.png"/><Relationship Id="rId3" Type="http://schemas.openxmlformats.org/officeDocument/2006/relationships/image" Target="../media/image50.png"/><Relationship Id="rId21" Type="http://schemas.openxmlformats.org/officeDocument/2006/relationships/image" Target="../media/image178.png"/><Relationship Id="rId7" Type="http://schemas.openxmlformats.org/officeDocument/2006/relationships/image" Target="../media/image53.png"/><Relationship Id="rId12" Type="http://schemas.openxmlformats.org/officeDocument/2006/relationships/image" Target="../media/image67.png"/><Relationship Id="rId17" Type="http://schemas.openxmlformats.org/officeDocument/2006/relationships/image" Target="../media/image176.png"/><Relationship Id="rId25" Type="http://schemas.openxmlformats.org/officeDocument/2006/relationships/image" Target="../media/image124.png"/><Relationship Id="rId2" Type="http://schemas.openxmlformats.org/officeDocument/2006/relationships/image" Target="../media/image172.png"/><Relationship Id="rId16" Type="http://schemas.openxmlformats.org/officeDocument/2006/relationships/image" Target="../media/image120.png"/><Relationship Id="rId20" Type="http://schemas.openxmlformats.org/officeDocument/2006/relationships/image" Target="../media/image79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73.png"/><Relationship Id="rId24" Type="http://schemas.openxmlformats.org/officeDocument/2006/relationships/image" Target="../media/image22.png"/><Relationship Id="rId32" Type="http://schemas.openxmlformats.org/officeDocument/2006/relationships/image" Target="../media/image35.png"/><Relationship Id="rId5" Type="http://schemas.openxmlformats.org/officeDocument/2006/relationships/image" Target="../media/image26.png"/><Relationship Id="rId15" Type="http://schemas.openxmlformats.org/officeDocument/2006/relationships/image" Target="../media/image175.png"/><Relationship Id="rId23" Type="http://schemas.openxmlformats.org/officeDocument/2006/relationships/image" Target="../media/image179.png"/><Relationship Id="rId28" Type="http://schemas.openxmlformats.org/officeDocument/2006/relationships/image" Target="../media/image140.png"/><Relationship Id="rId10" Type="http://schemas.openxmlformats.org/officeDocument/2006/relationships/image" Target="../media/image118.png"/><Relationship Id="rId19" Type="http://schemas.openxmlformats.org/officeDocument/2006/relationships/image" Target="../media/image66.png"/><Relationship Id="rId31" Type="http://schemas.openxmlformats.org/officeDocument/2006/relationships/image" Target="../media/image103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174.png"/><Relationship Id="rId22" Type="http://schemas.openxmlformats.org/officeDocument/2006/relationships/image" Target="../media/image71.png"/><Relationship Id="rId27" Type="http://schemas.openxmlformats.org/officeDocument/2006/relationships/image" Target="../media/image181.png"/><Relationship Id="rId30" Type="http://schemas.openxmlformats.org/officeDocument/2006/relationships/image" Target="../media/image1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20.png"/><Relationship Id="rId18" Type="http://schemas.openxmlformats.org/officeDocument/2006/relationships/image" Target="../media/image188.png"/><Relationship Id="rId3" Type="http://schemas.openxmlformats.org/officeDocument/2006/relationships/image" Target="../media/image184.png"/><Relationship Id="rId21" Type="http://schemas.openxmlformats.org/officeDocument/2006/relationships/image" Target="../media/image180.png"/><Relationship Id="rId7" Type="http://schemas.openxmlformats.org/officeDocument/2006/relationships/image" Target="../media/image52.png"/><Relationship Id="rId12" Type="http://schemas.openxmlformats.org/officeDocument/2006/relationships/image" Target="../media/image185.png"/><Relationship Id="rId17" Type="http://schemas.openxmlformats.org/officeDocument/2006/relationships/image" Target="../media/image79.png"/><Relationship Id="rId25" Type="http://schemas.openxmlformats.org/officeDocument/2006/relationships/image" Target="../media/image35.png"/><Relationship Id="rId2" Type="http://schemas.openxmlformats.org/officeDocument/2006/relationships/image" Target="../media/image183.png"/><Relationship Id="rId16" Type="http://schemas.openxmlformats.org/officeDocument/2006/relationships/image" Target="../media/image67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18.png"/><Relationship Id="rId24" Type="http://schemas.openxmlformats.org/officeDocument/2006/relationships/image" Target="../media/image103.png"/><Relationship Id="rId5" Type="http://schemas.openxmlformats.org/officeDocument/2006/relationships/image" Target="../media/image51.png"/><Relationship Id="rId15" Type="http://schemas.openxmlformats.org/officeDocument/2006/relationships/image" Target="../media/image187.png"/><Relationship Id="rId23" Type="http://schemas.openxmlformats.org/officeDocument/2006/relationships/image" Target="../media/image190.png"/><Relationship Id="rId10" Type="http://schemas.openxmlformats.org/officeDocument/2006/relationships/image" Target="../media/image55.png"/><Relationship Id="rId19" Type="http://schemas.openxmlformats.org/officeDocument/2006/relationships/image" Target="../media/image22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186.png"/><Relationship Id="rId22" Type="http://schemas.openxmlformats.org/officeDocument/2006/relationships/image" Target="../media/image18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microsoft.com/office/2007/relationships/media" Target="../media/media2.mp4"/><Relationship Id="rId7" Type="http://schemas.openxmlformats.org/officeDocument/2006/relationships/image" Target="../media/image19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2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96.JPG"/><Relationship Id="rId4" Type="http://schemas.openxmlformats.org/officeDocument/2006/relationships/video" Target="../media/media2.mp4"/><Relationship Id="rId9" Type="http://schemas.openxmlformats.org/officeDocument/2006/relationships/image" Target="../media/image19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7.png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2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5.png"/><Relationship Id="rId2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9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22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6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22.png"/><Relationship Id="rId21" Type="http://schemas.openxmlformats.org/officeDocument/2006/relationships/image" Target="../media/image73.png"/><Relationship Id="rId7" Type="http://schemas.openxmlformats.org/officeDocument/2006/relationships/image" Target="../media/image52.png"/><Relationship Id="rId12" Type="http://schemas.openxmlformats.org/officeDocument/2006/relationships/image" Target="../media/image32.png"/><Relationship Id="rId17" Type="http://schemas.openxmlformats.org/officeDocument/2006/relationships/image" Target="../media/image78.png"/><Relationship Id="rId25" Type="http://schemas.openxmlformats.org/officeDocument/2006/relationships/image" Target="../media/image84.png"/><Relationship Id="rId2" Type="http://schemas.openxmlformats.org/officeDocument/2006/relationships/image" Target="../media/image75.png"/><Relationship Id="rId16" Type="http://schemas.openxmlformats.org/officeDocument/2006/relationships/image" Target="../media/image6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76.png"/><Relationship Id="rId24" Type="http://schemas.openxmlformats.org/officeDocument/2006/relationships/image" Target="../media/image83.png"/><Relationship Id="rId5" Type="http://schemas.openxmlformats.org/officeDocument/2006/relationships/image" Target="../media/image51.png"/><Relationship Id="rId15" Type="http://schemas.openxmlformats.org/officeDocument/2006/relationships/image" Target="../media/image67.png"/><Relationship Id="rId23" Type="http://schemas.openxmlformats.org/officeDocument/2006/relationships/image" Target="../media/image82.png"/><Relationship Id="rId10" Type="http://schemas.openxmlformats.org/officeDocument/2006/relationships/image" Target="../media/image55.png"/><Relationship Id="rId19" Type="http://schemas.openxmlformats.org/officeDocument/2006/relationships/image" Target="../media/image79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77.png"/><Relationship Id="rId22" Type="http://schemas.openxmlformats.org/officeDocument/2006/relationships/image" Target="../media/image81.png"/><Relationship Id="rId27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7.png"/><Relationship Id="rId18" Type="http://schemas.openxmlformats.org/officeDocument/2006/relationships/image" Target="../media/image66.png"/><Relationship Id="rId3" Type="http://schemas.openxmlformats.org/officeDocument/2006/relationships/image" Target="../media/image22.png"/><Relationship Id="rId21" Type="http://schemas.openxmlformats.org/officeDocument/2006/relationships/image" Target="../media/image73.png"/><Relationship Id="rId7" Type="http://schemas.openxmlformats.org/officeDocument/2006/relationships/image" Target="../media/image52.png"/><Relationship Id="rId12" Type="http://schemas.openxmlformats.org/officeDocument/2006/relationships/image" Target="../media/image32.png"/><Relationship Id="rId17" Type="http://schemas.openxmlformats.org/officeDocument/2006/relationships/image" Target="../media/image88.png"/><Relationship Id="rId2" Type="http://schemas.openxmlformats.org/officeDocument/2006/relationships/image" Target="../media/image85.png"/><Relationship Id="rId16" Type="http://schemas.openxmlformats.org/officeDocument/2006/relationships/image" Target="../media/image68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86.png"/><Relationship Id="rId5" Type="http://schemas.openxmlformats.org/officeDocument/2006/relationships/image" Target="../media/image51.png"/><Relationship Id="rId15" Type="http://schemas.openxmlformats.org/officeDocument/2006/relationships/image" Target="../media/image67.png"/><Relationship Id="rId23" Type="http://schemas.openxmlformats.org/officeDocument/2006/relationships/image" Target="../media/image35.png"/><Relationship Id="rId10" Type="http://schemas.openxmlformats.org/officeDocument/2006/relationships/image" Target="../media/image55.png"/><Relationship Id="rId19" Type="http://schemas.openxmlformats.org/officeDocument/2006/relationships/image" Target="../media/image79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87.png"/><Relationship Id="rId22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92.png"/><Relationship Id="rId18" Type="http://schemas.openxmlformats.org/officeDocument/2006/relationships/image" Target="../media/image79.png"/><Relationship Id="rId3" Type="http://schemas.openxmlformats.org/officeDocument/2006/relationships/image" Target="../media/image22.png"/><Relationship Id="rId21" Type="http://schemas.openxmlformats.org/officeDocument/2006/relationships/image" Target="../media/image95.png"/><Relationship Id="rId7" Type="http://schemas.openxmlformats.org/officeDocument/2006/relationships/image" Target="../media/image52.png"/><Relationship Id="rId12" Type="http://schemas.openxmlformats.org/officeDocument/2006/relationships/image" Target="../media/image32.png"/><Relationship Id="rId17" Type="http://schemas.openxmlformats.org/officeDocument/2006/relationships/image" Target="../media/image66.png"/><Relationship Id="rId2" Type="http://schemas.openxmlformats.org/officeDocument/2006/relationships/image" Target="../media/image90.png"/><Relationship Id="rId16" Type="http://schemas.openxmlformats.org/officeDocument/2006/relationships/image" Target="../media/image93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91.png"/><Relationship Id="rId5" Type="http://schemas.openxmlformats.org/officeDocument/2006/relationships/image" Target="../media/image51.png"/><Relationship Id="rId15" Type="http://schemas.openxmlformats.org/officeDocument/2006/relationships/image" Target="../media/image68.png"/><Relationship Id="rId23" Type="http://schemas.openxmlformats.org/officeDocument/2006/relationships/image" Target="../media/image35.png"/><Relationship Id="rId10" Type="http://schemas.openxmlformats.org/officeDocument/2006/relationships/image" Target="../media/image55.png"/><Relationship Id="rId19" Type="http://schemas.openxmlformats.org/officeDocument/2006/relationships/image" Target="../media/image9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9.png"/><Relationship Id="rId18" Type="http://schemas.openxmlformats.org/officeDocument/2006/relationships/image" Target="../media/image36.png"/><Relationship Id="rId3" Type="http://schemas.openxmlformats.org/officeDocument/2006/relationships/image" Target="../media/image9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102.png"/><Relationship Id="rId2" Type="http://schemas.openxmlformats.org/officeDocument/2006/relationships/image" Target="../media/image96.png"/><Relationship Id="rId16" Type="http://schemas.openxmlformats.org/officeDocument/2006/relationships/image" Target="../media/image10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22.png"/><Relationship Id="rId15" Type="http://schemas.openxmlformats.org/officeDocument/2006/relationships/image" Target="../media/image100.png"/><Relationship Id="rId10" Type="http://schemas.openxmlformats.org/officeDocument/2006/relationships/image" Target="../media/image53.png"/><Relationship Id="rId19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52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619" y="7489447"/>
            <a:ext cx="2433516" cy="3897264"/>
            <a:chOff x="162619" y="7489447"/>
            <a:chExt cx="2433516" cy="38972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4940000">
              <a:off x="162619" y="7489447"/>
              <a:ext cx="2433516" cy="38972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8873" y="8441125"/>
            <a:ext cx="326273" cy="452297"/>
            <a:chOff x="1028873" y="8441125"/>
            <a:chExt cx="326273" cy="4522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873" y="8441125"/>
              <a:ext cx="326273" cy="4522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948916" y="5091358"/>
            <a:ext cx="8808095" cy="37730"/>
            <a:chOff x="-3948916" y="5091358"/>
            <a:chExt cx="8808095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948916" y="5091358"/>
              <a:ext cx="8808095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0262" y="1866059"/>
            <a:ext cx="2433300" cy="2444345"/>
            <a:chOff x="14660262" y="1866059"/>
            <a:chExt cx="2433300" cy="24443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0262" y="1866059"/>
              <a:ext cx="2433300" cy="2444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76689" y="1101970"/>
            <a:ext cx="2562718" cy="37730"/>
            <a:chOff x="14576689" y="1101970"/>
            <a:chExt cx="2562718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4576689" y="1101970"/>
              <a:ext cx="2562718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0464" y="7684578"/>
            <a:ext cx="516430" cy="516430"/>
            <a:chOff x="530464" y="7684578"/>
            <a:chExt cx="516430" cy="5164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464" y="7684578"/>
              <a:ext cx="516430" cy="516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71444" y="9813106"/>
            <a:ext cx="16190476" cy="38011"/>
            <a:chOff x="2171444" y="9813106"/>
            <a:chExt cx="16190476" cy="380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1444" y="9813106"/>
              <a:ext cx="16190476" cy="3801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7127378" y="1437717"/>
            <a:ext cx="1405760" cy="3301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71444" y="416762"/>
            <a:ext cx="16190476" cy="38011"/>
            <a:chOff x="2171444" y="416762"/>
            <a:chExt cx="16190476" cy="380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1444" y="416762"/>
              <a:ext cx="16190476" cy="380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588" y="326208"/>
            <a:ext cx="1957493" cy="3301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716918" y="6472115"/>
            <a:ext cx="8221718" cy="37730"/>
            <a:chOff x="13716918" y="6472115"/>
            <a:chExt cx="8221718" cy="377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716918" y="6472115"/>
              <a:ext cx="8221718" cy="377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5846" y="9660639"/>
            <a:ext cx="1301579" cy="33015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44504" y="1236603"/>
            <a:ext cx="996706" cy="200338"/>
            <a:chOff x="8644504" y="1236603"/>
            <a:chExt cx="996706" cy="2003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44504" y="1236603"/>
              <a:ext cx="996706" cy="2003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06307" y="6926360"/>
            <a:ext cx="2673100" cy="2589096"/>
            <a:chOff x="7806307" y="6926360"/>
            <a:chExt cx="2673100" cy="25890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4483" y="8420032"/>
              <a:ext cx="2580651" cy="115886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292193" y="6926360"/>
              <a:ext cx="1701328" cy="1383281"/>
              <a:chOff x="8292193" y="6926360"/>
              <a:chExt cx="1701328" cy="1383281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292193" y="7445457"/>
                <a:ext cx="1701328" cy="864183"/>
                <a:chOff x="8292193" y="7445457"/>
                <a:chExt cx="1701328" cy="864183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8292193" y="7445457"/>
                  <a:ext cx="1701328" cy="86418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292193" y="6926360"/>
                <a:ext cx="1701328" cy="864183"/>
                <a:chOff x="8292193" y="6926360"/>
                <a:chExt cx="1701328" cy="864183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8292193" y="6926360"/>
                  <a:ext cx="1701328" cy="86418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15928" y="3574613"/>
            <a:ext cx="10169965" cy="241249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272235" y="4630881"/>
            <a:ext cx="499938" cy="499938"/>
            <a:chOff x="14272235" y="4630881"/>
            <a:chExt cx="499938" cy="49993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72235" y="4630881"/>
              <a:ext cx="499938" cy="49993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793095" y="5483369"/>
            <a:ext cx="250844" cy="347733"/>
            <a:chOff x="13793095" y="5483369"/>
            <a:chExt cx="250844" cy="34773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93095" y="5483369"/>
              <a:ext cx="250844" cy="3477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91910" y="3736081"/>
            <a:ext cx="499938" cy="499938"/>
            <a:chOff x="3691910" y="3736081"/>
            <a:chExt cx="499938" cy="49993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91910" y="3736081"/>
              <a:ext cx="499938" cy="49993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36141" y="5591677"/>
            <a:ext cx="5637285" cy="658674"/>
            <a:chOff x="6336141" y="5591677"/>
            <a:chExt cx="5637285" cy="65867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36141" y="5591677"/>
              <a:ext cx="5637285" cy="65867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41615" y="5479258"/>
            <a:ext cx="3768880" cy="12736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986" y="307072"/>
            <a:ext cx="3502614" cy="6873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1020" y="753726"/>
            <a:ext cx="1309472" cy="6137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75437" y="7435759"/>
            <a:ext cx="1556922" cy="6779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6852" y="7327473"/>
            <a:ext cx="3528346" cy="173894"/>
            <a:chOff x="1226852" y="7327473"/>
            <a:chExt cx="3528346" cy="1738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6852" y="7327473"/>
              <a:ext cx="3528346" cy="1738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0944" y="8195591"/>
            <a:ext cx="3133125" cy="10880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7286" y="7522667"/>
            <a:ext cx="526324" cy="3790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82761" y="1580921"/>
            <a:ext cx="8160271" cy="5089566"/>
            <a:chOff x="4082761" y="1580921"/>
            <a:chExt cx="8160271" cy="50895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2761" y="1580921"/>
              <a:ext cx="8160271" cy="50895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07525" y="3580983"/>
            <a:ext cx="8160271" cy="5115995"/>
            <a:chOff x="8907525" y="3580983"/>
            <a:chExt cx="8160271" cy="51159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07525" y="3580983"/>
              <a:ext cx="8160271" cy="511599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7175361" y="7241931"/>
            <a:ext cx="1465245" cy="3287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41" y="-80922"/>
            <a:ext cx="5714516" cy="10595208"/>
            <a:chOff x="-117241" y="-80922"/>
            <a:chExt cx="5714516" cy="10595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241" y="-80922"/>
              <a:ext cx="5714516" cy="10595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2509" y="9664948"/>
            <a:ext cx="2694766" cy="113789"/>
            <a:chOff x="2902509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509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66532" y="9702546"/>
            <a:ext cx="3168883" cy="37730"/>
            <a:chOff x="-266532" y="9702546"/>
            <a:chExt cx="3168883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532" y="9702546"/>
              <a:ext cx="3168883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986" y="307072"/>
            <a:ext cx="3502614" cy="7286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6258" y="776583"/>
            <a:ext cx="1314234" cy="5994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6534807" y="7759868"/>
            <a:ext cx="2274036" cy="33015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09006" y="2548630"/>
            <a:ext cx="7322812" cy="4077371"/>
            <a:chOff x="6009006" y="2548630"/>
            <a:chExt cx="7322812" cy="40773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9006" y="2548630"/>
              <a:ext cx="7322812" cy="40773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27911" y="5807254"/>
            <a:ext cx="7266705" cy="3895292"/>
            <a:chOff x="9427911" y="5807254"/>
            <a:chExt cx="7266705" cy="38952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27911" y="5807254"/>
              <a:ext cx="7266705" cy="38952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75437" y="7435759"/>
            <a:ext cx="1556922" cy="6779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26852" y="7327473"/>
            <a:ext cx="3528346" cy="173894"/>
            <a:chOff x="1226852" y="7327473"/>
            <a:chExt cx="3528346" cy="1738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6852" y="7327473"/>
              <a:ext cx="3528346" cy="17389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0944" y="8211934"/>
            <a:ext cx="3456944" cy="105540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17171923" y="7241245"/>
            <a:ext cx="1465245" cy="33015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7286" y="7522667"/>
            <a:ext cx="526324" cy="3790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82218" y="725532"/>
            <a:ext cx="5160545" cy="1823099"/>
            <a:chOff x="6182218" y="725532"/>
            <a:chExt cx="5160545" cy="182309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82218" y="725532"/>
              <a:ext cx="5160545" cy="1823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37186" y="1867832"/>
            <a:ext cx="12786166" cy="6768677"/>
            <a:chOff x="4737186" y="1867832"/>
            <a:chExt cx="12786166" cy="6768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86" y="1867832"/>
              <a:ext cx="12786166" cy="6768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986" y="307072"/>
            <a:ext cx="3502614" cy="6873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258" y="758621"/>
            <a:ext cx="1314234" cy="607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6956" y="3106730"/>
            <a:ext cx="3298281" cy="1484954"/>
            <a:chOff x="886956" y="3106730"/>
            <a:chExt cx="3298281" cy="14849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8205" y="3207957"/>
              <a:ext cx="1736067" cy="67721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887007" y="3106730"/>
              <a:ext cx="3298227" cy="162553"/>
              <a:chOff x="887007" y="3106730"/>
              <a:chExt cx="3298227" cy="16255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87007" y="3106730"/>
                <a:ext cx="3298227" cy="16255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266" y="3254295"/>
              <a:ext cx="317422" cy="35435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5228" y="3933510"/>
              <a:ext cx="2807406" cy="7530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80044" y="1867832"/>
            <a:ext cx="7796420" cy="7116690"/>
            <a:chOff x="6680044" y="1867832"/>
            <a:chExt cx="7796420" cy="71166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0044" y="1867832"/>
              <a:ext cx="7796420" cy="71166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52857" y="1931324"/>
            <a:ext cx="3613329" cy="4393742"/>
            <a:chOff x="10552857" y="1931324"/>
            <a:chExt cx="3613329" cy="439374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552857" y="4844512"/>
              <a:ext cx="3495073" cy="1480554"/>
              <a:chOff x="10552857" y="4844512"/>
              <a:chExt cx="3495073" cy="1480554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0552857" y="5181670"/>
                <a:ext cx="3265714" cy="1143396"/>
                <a:chOff x="10552857" y="5181670"/>
                <a:chExt cx="3265714" cy="1143396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552857" y="5181670"/>
                  <a:ext cx="3265714" cy="1143396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1261199" y="4844512"/>
                <a:ext cx="2786730" cy="259079"/>
                <a:chOff x="11261199" y="4844512"/>
                <a:chExt cx="2786730" cy="25907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261199" y="4844512"/>
                  <a:ext cx="2786730" cy="259079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232683" y="4804210"/>
                <a:ext cx="2738111" cy="41617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636322" y="1931324"/>
              <a:ext cx="2529833" cy="1143396"/>
              <a:chOff x="11636322" y="1931324"/>
              <a:chExt cx="2529833" cy="114339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636322" y="1931324"/>
                <a:ext cx="2529833" cy="114339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458445" y="3157523"/>
              <a:ext cx="1682380" cy="259079"/>
              <a:chOff x="12458445" y="3157523"/>
              <a:chExt cx="1682380" cy="25907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458445" y="3157523"/>
                <a:ext cx="1682380" cy="25907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29906" y="3112763"/>
              <a:ext cx="1488502" cy="41617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5400000">
            <a:off x="17175361" y="7241931"/>
            <a:ext cx="1465245" cy="32877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986" y="307072"/>
            <a:ext cx="3502614" cy="6873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1020" y="753726"/>
            <a:ext cx="1309472" cy="6137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17200" y="7213458"/>
            <a:ext cx="1902503" cy="7946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2866" y="7067419"/>
            <a:ext cx="3528346" cy="173894"/>
            <a:chOff x="1042866" y="7067419"/>
            <a:chExt cx="3528346" cy="1738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866" y="7067419"/>
              <a:ext cx="3528346" cy="1738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6955" y="7935534"/>
            <a:ext cx="3808373" cy="4907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3305" y="7262619"/>
            <a:ext cx="339562" cy="3790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92288" y="7352773"/>
            <a:ext cx="9287456" cy="868348"/>
            <a:chOff x="5892288" y="7352773"/>
            <a:chExt cx="9287456" cy="8683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92288" y="7352773"/>
              <a:ext cx="9287456" cy="86834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7175361" y="7241931"/>
            <a:ext cx="1465245" cy="3287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23317" y="2366744"/>
            <a:ext cx="5839088" cy="3928152"/>
            <a:chOff x="10523317" y="2366744"/>
            <a:chExt cx="5839088" cy="39281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23317" y="2366744"/>
              <a:ext cx="5839088" cy="39281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20949" y="2366744"/>
            <a:ext cx="5869381" cy="3913005"/>
            <a:chOff x="2020949" y="2366744"/>
            <a:chExt cx="5869381" cy="39130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20949" y="2366744"/>
              <a:ext cx="5869381" cy="39130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12650" y="3883202"/>
            <a:ext cx="914382" cy="895235"/>
            <a:chOff x="8812650" y="3883202"/>
            <a:chExt cx="914382" cy="89523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12650" y="3883202"/>
              <a:ext cx="914382" cy="895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986" y="307072"/>
            <a:ext cx="3502614" cy="6873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1020" y="753726"/>
            <a:ext cx="1309472" cy="6137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5397" y="7213458"/>
            <a:ext cx="2508808" cy="7946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2866" y="7067419"/>
            <a:ext cx="3528346" cy="173894"/>
            <a:chOff x="1042866" y="7067419"/>
            <a:chExt cx="3528346" cy="1738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866" y="7067419"/>
              <a:ext cx="3528346" cy="1738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6955" y="7935534"/>
            <a:ext cx="3644392" cy="4907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3305" y="7262619"/>
            <a:ext cx="339562" cy="3790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7175361" y="7241931"/>
            <a:ext cx="1465245" cy="3287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15946" y="6728788"/>
            <a:ext cx="6495188" cy="2854882"/>
            <a:chOff x="6415946" y="6728788"/>
            <a:chExt cx="6495188" cy="28548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15946" y="6728788"/>
              <a:ext cx="6495188" cy="28548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23317" y="2366744"/>
            <a:ext cx="5839088" cy="3928152"/>
            <a:chOff x="10523317" y="2366744"/>
            <a:chExt cx="5839088" cy="39281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23317" y="2366744"/>
              <a:ext cx="5839088" cy="39281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20949" y="2366744"/>
            <a:ext cx="5869381" cy="3913005"/>
            <a:chOff x="2020949" y="2366744"/>
            <a:chExt cx="5869381" cy="39130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20949" y="2366744"/>
              <a:ext cx="5869381" cy="39130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12650" y="3883202"/>
            <a:ext cx="914382" cy="895235"/>
            <a:chOff x="8812650" y="3883202"/>
            <a:chExt cx="914382" cy="89523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12650" y="3883202"/>
              <a:ext cx="914382" cy="8952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23317" y="7036905"/>
            <a:ext cx="2529833" cy="1482448"/>
            <a:chOff x="10523317" y="7036905"/>
            <a:chExt cx="2529833" cy="148244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523317" y="7375957"/>
              <a:ext cx="2529833" cy="1143396"/>
              <a:chOff x="10523317" y="7375957"/>
              <a:chExt cx="2529833" cy="114339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23317" y="7375957"/>
                <a:ext cx="2529833" cy="114339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273871" y="7038799"/>
              <a:ext cx="1682380" cy="259079"/>
              <a:chOff x="11273871" y="7038799"/>
              <a:chExt cx="1682380" cy="25907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273871" y="7038799"/>
                <a:ext cx="1682380" cy="25907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24191" y="6992144"/>
              <a:ext cx="1521797" cy="4161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41" y="-80922"/>
            <a:ext cx="5714516" cy="10595208"/>
            <a:chOff x="-117241" y="-80922"/>
            <a:chExt cx="5714516" cy="10595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241" y="-80922"/>
              <a:ext cx="5714516" cy="10595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2509" y="9664948"/>
            <a:ext cx="2694766" cy="113789"/>
            <a:chOff x="2902509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509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66532" y="9702546"/>
            <a:ext cx="3168883" cy="37730"/>
            <a:chOff x="-266532" y="9702546"/>
            <a:chExt cx="3168883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532" y="9702546"/>
              <a:ext cx="3168883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986" y="307072"/>
            <a:ext cx="3502614" cy="7286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6258" y="776583"/>
            <a:ext cx="1314234" cy="5994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6534807" y="7759868"/>
            <a:ext cx="2274036" cy="3301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60504" y="1160586"/>
            <a:ext cx="1611925" cy="6093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18894" y="1052624"/>
            <a:ext cx="3517801" cy="173374"/>
            <a:chOff x="13818894" y="1052624"/>
            <a:chExt cx="3517801" cy="1733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18894" y="1052624"/>
              <a:ext cx="3517801" cy="17337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90333" y="1210009"/>
            <a:ext cx="338553" cy="3779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30301" y="2067384"/>
            <a:ext cx="4012142" cy="7912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66683" y="3941246"/>
            <a:ext cx="908165" cy="908165"/>
            <a:chOff x="966683" y="3941246"/>
            <a:chExt cx="908165" cy="90816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6683" y="3941246"/>
              <a:ext cx="908165" cy="9081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5231" y="4976861"/>
            <a:ext cx="878375" cy="878375"/>
            <a:chOff x="965231" y="4976861"/>
            <a:chExt cx="878375" cy="87837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5231" y="4976861"/>
              <a:ext cx="878375" cy="8783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1963" y="6996142"/>
            <a:ext cx="933362" cy="933362"/>
            <a:chOff x="931963" y="6996142"/>
            <a:chExt cx="933362" cy="93336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963" y="6996142"/>
              <a:ext cx="933362" cy="9333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32659" y="8039022"/>
            <a:ext cx="896933" cy="896933"/>
            <a:chOff x="932659" y="8039022"/>
            <a:chExt cx="896933" cy="89693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2659" y="8039022"/>
              <a:ext cx="896933" cy="8969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13391" y="5940599"/>
            <a:ext cx="986696" cy="986696"/>
            <a:chOff x="913391" y="5940599"/>
            <a:chExt cx="986696" cy="9866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391" y="5940599"/>
              <a:ext cx="986696" cy="98669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52589" y="4158415"/>
            <a:ext cx="1297415" cy="55565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437093" y="5158494"/>
            <a:ext cx="1533072" cy="55565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82017" y="6192475"/>
            <a:ext cx="1304443" cy="55565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54474" y="7205265"/>
            <a:ext cx="1759624" cy="55565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346389" y="8222732"/>
            <a:ext cx="1316738" cy="54612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3619" y="2553736"/>
            <a:ext cx="3432796" cy="669043"/>
            <a:chOff x="1023619" y="2553736"/>
            <a:chExt cx="3432796" cy="66904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3619" y="2553736"/>
              <a:ext cx="3432796" cy="6690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212202" y="3759617"/>
            <a:ext cx="8039308" cy="3723474"/>
            <a:chOff x="7212203" y="3766162"/>
            <a:chExt cx="8039308" cy="37234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12203" y="3766162"/>
              <a:ext cx="8039308" cy="372347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 rot="-5400000">
            <a:off x="17171923" y="7241245"/>
            <a:ext cx="1465245" cy="33015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52287" y="2145321"/>
            <a:ext cx="7111855" cy="6965155"/>
            <a:chOff x="6352287" y="2145321"/>
            <a:chExt cx="7111855" cy="69651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52287" y="2145321"/>
              <a:ext cx="7111855" cy="69651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99ABC0-2C24-E735-21FB-592683292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92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81736A-21C5-4A7A-638D-B244300E5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09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41" y="-80922"/>
            <a:ext cx="5714516" cy="10595208"/>
            <a:chOff x="-117241" y="-80922"/>
            <a:chExt cx="5714516" cy="10595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241" y="-80922"/>
              <a:ext cx="5714516" cy="10595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2509" y="9664948"/>
            <a:ext cx="2694766" cy="113789"/>
            <a:chOff x="2902509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509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66532" y="9702546"/>
            <a:ext cx="3168883" cy="37730"/>
            <a:chOff x="-266532" y="9702546"/>
            <a:chExt cx="3168883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532" y="9702546"/>
              <a:ext cx="3168883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986" y="307072"/>
            <a:ext cx="3502614" cy="7286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6258" y="776583"/>
            <a:ext cx="1314234" cy="5994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6534807" y="7759868"/>
            <a:ext cx="2274036" cy="3301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60519" y="1160586"/>
            <a:ext cx="1896448" cy="6410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18894" y="1052624"/>
            <a:ext cx="3517801" cy="173374"/>
            <a:chOff x="13818894" y="1052624"/>
            <a:chExt cx="3517801" cy="1733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18894" y="1052624"/>
              <a:ext cx="3517801" cy="17337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90333" y="1210009"/>
            <a:ext cx="338553" cy="3779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30255" y="2067388"/>
            <a:ext cx="3790895" cy="7912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4306" y="4411573"/>
            <a:ext cx="1041548" cy="6065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94306" y="5761544"/>
            <a:ext cx="1007424" cy="55565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94306" y="7144630"/>
            <a:ext cx="1762367" cy="55565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5400000">
            <a:off x="17171923" y="7241245"/>
            <a:ext cx="1465245" cy="33015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3547" y="2729870"/>
            <a:ext cx="3592940" cy="562149"/>
            <a:chOff x="943547" y="2729870"/>
            <a:chExt cx="3592940" cy="5621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3547" y="2729870"/>
              <a:ext cx="3592940" cy="5621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0216" y="5486930"/>
            <a:ext cx="963104" cy="963104"/>
            <a:chOff x="1180216" y="5486930"/>
            <a:chExt cx="963104" cy="96310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0216" y="5486930"/>
              <a:ext cx="963104" cy="9631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0216" y="6920632"/>
            <a:ext cx="963104" cy="963104"/>
            <a:chOff x="1180216" y="6920632"/>
            <a:chExt cx="963104" cy="96310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0216" y="6920632"/>
              <a:ext cx="963104" cy="9631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0216" y="4146268"/>
            <a:ext cx="963104" cy="963104"/>
            <a:chOff x="1180216" y="4146268"/>
            <a:chExt cx="963104" cy="96310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0216" y="4146268"/>
              <a:ext cx="963104" cy="9631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183307" y="3515588"/>
            <a:ext cx="11125832" cy="4817672"/>
            <a:chOff x="8627188" y="6614236"/>
            <a:chExt cx="8860974" cy="288973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27188" y="6614236"/>
              <a:ext cx="8860974" cy="2889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44573" y="3430124"/>
            <a:ext cx="8976903" cy="5783416"/>
            <a:chOff x="5844573" y="3430124"/>
            <a:chExt cx="8976903" cy="57834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4573" y="3430124"/>
              <a:ext cx="8976903" cy="57834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986" y="307072"/>
            <a:ext cx="3502614" cy="6873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258" y="758621"/>
            <a:ext cx="1314234" cy="607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04413" y="1291897"/>
            <a:ext cx="8704841" cy="1002254"/>
            <a:chOff x="5904413" y="1291897"/>
            <a:chExt cx="8704841" cy="10022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4413" y="1291897"/>
              <a:ext cx="8704841" cy="10022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14806" y="1216961"/>
            <a:ext cx="2560816" cy="1143396"/>
            <a:chOff x="8714806" y="1216961"/>
            <a:chExt cx="2560816" cy="11433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4806" y="1216961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14492" y="840151"/>
            <a:ext cx="1785534" cy="259079"/>
            <a:chOff x="9514492" y="840151"/>
            <a:chExt cx="1785534" cy="2590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14492" y="840151"/>
              <a:ext cx="1785534" cy="25907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03334" y="785865"/>
            <a:ext cx="1542368" cy="41617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56798" y="3233354"/>
            <a:ext cx="2061858" cy="6433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87007" y="3106730"/>
            <a:ext cx="3298227" cy="162553"/>
            <a:chOff x="887007" y="3106730"/>
            <a:chExt cx="3298227" cy="1625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7007" y="3106730"/>
              <a:ext cx="3298227" cy="1625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0266" y="3254295"/>
            <a:ext cx="491993" cy="35435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5228" y="3933510"/>
            <a:ext cx="2671759" cy="44859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559760" y="1215707"/>
            <a:ext cx="2560816" cy="1143396"/>
            <a:chOff x="10559760" y="1215707"/>
            <a:chExt cx="2560816" cy="11433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59760" y="1215707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67075" y="2413084"/>
            <a:ext cx="1923350" cy="259079"/>
            <a:chOff x="11167075" y="2413084"/>
            <a:chExt cx="1923350" cy="259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67075" y="2413084"/>
              <a:ext cx="1923350" cy="2590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53334" y="2368334"/>
            <a:ext cx="1421045" cy="41617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391077" y="1391677"/>
            <a:ext cx="2560816" cy="1143396"/>
            <a:chOff x="5391077" y="1391677"/>
            <a:chExt cx="2560816" cy="11433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1077" y="1391677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91077" y="2602823"/>
            <a:ext cx="1785534" cy="259079"/>
            <a:chOff x="5391077" y="2602823"/>
            <a:chExt cx="1785534" cy="25907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91077" y="2602823"/>
              <a:ext cx="1785534" cy="25907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408448" y="2545677"/>
            <a:ext cx="1254787" cy="36516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16281" y="7037293"/>
            <a:ext cx="3265714" cy="1480554"/>
            <a:chOff x="11116281" y="7037293"/>
            <a:chExt cx="3265714" cy="148055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116281" y="7374451"/>
              <a:ext cx="3265714" cy="1143396"/>
              <a:chOff x="11116281" y="7374451"/>
              <a:chExt cx="3265714" cy="114339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116281" y="7374451"/>
                <a:ext cx="3265714" cy="114339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824624" y="7037293"/>
              <a:ext cx="2557371" cy="259079"/>
              <a:chOff x="11824624" y="7037293"/>
              <a:chExt cx="2557371" cy="25907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824624" y="7037293"/>
                <a:ext cx="2557371" cy="259079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96096" y="6996988"/>
              <a:ext cx="2528007" cy="4161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333024" y="5820182"/>
            <a:ext cx="2529833" cy="1143396"/>
            <a:chOff x="10333024" y="5820182"/>
            <a:chExt cx="2529833" cy="114339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33024" y="5820182"/>
              <a:ext cx="2529833" cy="114339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083578" y="5483024"/>
            <a:ext cx="1682380" cy="259079"/>
            <a:chOff x="11083578" y="5483024"/>
            <a:chExt cx="1682380" cy="25907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83578" y="5483024"/>
              <a:ext cx="1682380" cy="259079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033933" y="5436373"/>
            <a:ext cx="1615730" cy="41617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 rot="-5400000">
            <a:off x="17175361" y="7241931"/>
            <a:ext cx="1465245" cy="32877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EF8507-68C0-8D33-2177-A13CAE9B1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18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67175" y="3173260"/>
            <a:ext cx="10096422" cy="6297145"/>
            <a:chOff x="5667175" y="3173260"/>
            <a:chExt cx="10096422" cy="6297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7175" y="3173260"/>
              <a:ext cx="10096422" cy="6297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18061" y="1527963"/>
            <a:ext cx="10496238" cy="1302593"/>
            <a:chOff x="5518061" y="1527963"/>
            <a:chExt cx="10496238" cy="1302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8061" y="1527963"/>
              <a:ext cx="10496238" cy="1302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986" y="307072"/>
            <a:ext cx="3502614" cy="6873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258" y="758621"/>
            <a:ext cx="1314234" cy="60783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6401" y="3233354"/>
            <a:ext cx="2042277" cy="6433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7007" y="3106730"/>
            <a:ext cx="3298227" cy="162553"/>
            <a:chOff x="887007" y="3106730"/>
            <a:chExt cx="3298227" cy="1625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7007" y="3106730"/>
              <a:ext cx="3298227" cy="16255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0266" y="3254295"/>
            <a:ext cx="491993" cy="35435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5228" y="4249910"/>
            <a:ext cx="3018121" cy="101527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47433" y="8559150"/>
            <a:ext cx="2560816" cy="1143396"/>
            <a:chOff x="11547433" y="8559150"/>
            <a:chExt cx="2560816" cy="11433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47433" y="8559150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54748" y="8213670"/>
            <a:ext cx="1923350" cy="259079"/>
            <a:chOff x="12154748" y="8213670"/>
            <a:chExt cx="1923350" cy="2590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54748" y="8213670"/>
              <a:ext cx="1923350" cy="2590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41048" y="8168925"/>
            <a:ext cx="1587540" cy="41617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82513" y="1035863"/>
            <a:ext cx="3265714" cy="1143396"/>
            <a:chOff x="9082513" y="1035863"/>
            <a:chExt cx="3265714" cy="11433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82513" y="1035863"/>
              <a:ext cx="3265714" cy="1143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90856" y="698705"/>
            <a:ext cx="2557371" cy="259079"/>
            <a:chOff x="9790856" y="698705"/>
            <a:chExt cx="2557371" cy="25907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90856" y="698705"/>
              <a:ext cx="2557371" cy="25907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62360" y="655546"/>
            <a:ext cx="1910226" cy="31427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41496" y="3722744"/>
            <a:ext cx="1870283" cy="33832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5400000">
            <a:off x="17175361" y="7241931"/>
            <a:ext cx="1465245" cy="32877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2163F73-1906-D2BB-2341-4335137F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9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615F15-6697-AD53-36AD-A34A781A1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E4C6B87-FEB9-9C80-3323-58F241E5B8F0}"/>
              </a:ext>
            </a:extLst>
          </p:cNvPr>
          <p:cNvSpPr/>
          <p:nvPr/>
        </p:nvSpPr>
        <p:spPr>
          <a:xfrm>
            <a:off x="1855177" y="2095500"/>
            <a:ext cx="14762375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여기서 잠 깐 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!</a:t>
            </a:r>
          </a:p>
          <a:p>
            <a:pPr algn="ctr"/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사실  뮤직 플레이어 속 </a:t>
            </a:r>
            <a:r>
              <a:rPr lang="ko-KR" altLang="en-US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이스터</a:t>
            </a:r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에그가</a:t>
            </a:r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있다는데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8CDDDC-0BCD-6C9C-5807-A58C7119EC7E}"/>
              </a:ext>
            </a:extLst>
          </p:cNvPr>
          <p:cNvSpPr/>
          <p:nvPr/>
        </p:nvSpPr>
        <p:spPr>
          <a:xfrm rot="3135934">
            <a:off x="13165230" y="6680187"/>
            <a:ext cx="550663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1">
              <a:avLst/>
            </a:prstTxWarp>
            <a:spAutoFit/>
          </a:bodyPr>
          <a:lstStyle/>
          <a:p>
            <a:pPr algn="ctr"/>
            <a:r>
              <a:rPr lang="ko-KR" alt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삐슝</a:t>
            </a: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빠슝</a:t>
            </a: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뿌슝</a:t>
            </a: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=3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5B5A66A-3DF9-D79E-7138-968E20612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653304"/>
            <a:ext cx="5116773" cy="4780143"/>
          </a:xfrm>
          <a:prstGeom prst="rect">
            <a:avLst/>
          </a:prstGeom>
        </p:spPr>
      </p:pic>
      <p:pic>
        <p:nvPicPr>
          <p:cNvPr id="11" name="녹화_2022_06_08_03_36_08_603">
            <a:hlinkClick r:id="" action="ppaction://media"/>
            <a:extLst>
              <a:ext uri="{FF2B5EF4-FFF2-40B4-BE49-F238E27FC236}">
                <a16:creationId xmlns:a16="http://schemas.microsoft.com/office/drawing/2014/main" id="{2DC39E07-A43C-BC4B-1F40-B13D3413D3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71600" y="3491573"/>
            <a:ext cx="4214741" cy="716506"/>
          </a:xfrm>
          <a:prstGeom prst="rect">
            <a:avLst/>
          </a:prstGeom>
        </p:spPr>
      </p:pic>
      <p:pic>
        <p:nvPicPr>
          <p:cNvPr id="12" name="녹화_2022_06_08_03_40_06_261">
            <a:hlinkClick r:id="" action="ppaction://media"/>
            <a:extLst>
              <a:ext uri="{FF2B5EF4-FFF2-40B4-BE49-F238E27FC236}">
                <a16:creationId xmlns:a16="http://schemas.microsoft.com/office/drawing/2014/main" id="{459CC0EF-162E-0CA5-49AC-ED6F667220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86600" y="3297376"/>
            <a:ext cx="2266462" cy="1104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9F47DA-ADCD-B709-9949-C958CB64AE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73" y="4742587"/>
            <a:ext cx="5428454" cy="80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4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8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콤팩트디스크이(가) 표시된 사진&#10;&#10;자동 생성된 설명">
            <a:extLst>
              <a:ext uri="{FF2B5EF4-FFF2-40B4-BE49-F238E27FC236}">
                <a16:creationId xmlns:a16="http://schemas.microsoft.com/office/drawing/2014/main" id="{B9E63797-C2D7-B4B5-192A-DCD0A066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4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41" y="-80922"/>
            <a:ext cx="5714516" cy="10595208"/>
            <a:chOff x="-117241" y="-80922"/>
            <a:chExt cx="5714516" cy="10595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241" y="-80922"/>
              <a:ext cx="5714516" cy="10595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2509" y="9664948"/>
            <a:ext cx="2694766" cy="113789"/>
            <a:chOff x="2902509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509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66532" y="9702546"/>
            <a:ext cx="3168883" cy="37730"/>
            <a:chOff x="-266532" y="9702546"/>
            <a:chExt cx="3168883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532" y="9702546"/>
              <a:ext cx="3168883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986" y="307072"/>
            <a:ext cx="3502614" cy="7286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14819" y="4630514"/>
            <a:ext cx="2509256" cy="6494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25647" y="4522222"/>
            <a:ext cx="3528346" cy="173894"/>
            <a:chOff x="1125647" y="4522222"/>
            <a:chExt cx="3528346" cy="1738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5647" y="4522222"/>
              <a:ext cx="3528346" cy="17389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9734" y="5390343"/>
            <a:ext cx="2857154" cy="49074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7138975" y="7205545"/>
            <a:ext cx="1538017" cy="3287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6076" y="4717419"/>
            <a:ext cx="339562" cy="3790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745999" y="1067043"/>
            <a:ext cx="4275826" cy="4836867"/>
            <a:chOff x="12745999" y="1067043"/>
            <a:chExt cx="4275826" cy="48368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45999" y="1067043"/>
              <a:ext cx="4275826" cy="48368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7619" y="4073598"/>
            <a:ext cx="5725932" cy="5155755"/>
            <a:chOff x="6247619" y="4073598"/>
            <a:chExt cx="5725932" cy="51557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7619" y="4073598"/>
              <a:ext cx="5725932" cy="515575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3782" y="950553"/>
            <a:ext cx="2233549" cy="6137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41" y="-80922"/>
            <a:ext cx="5714516" cy="10595208"/>
            <a:chOff x="-117241" y="-80922"/>
            <a:chExt cx="5714516" cy="10595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241" y="-80922"/>
              <a:ext cx="5714516" cy="10595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2509" y="9664948"/>
            <a:ext cx="2694766" cy="113789"/>
            <a:chOff x="2902509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509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66532" y="9702546"/>
            <a:ext cx="3168883" cy="37730"/>
            <a:chOff x="-266532" y="9702546"/>
            <a:chExt cx="3168883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532" y="9702546"/>
              <a:ext cx="3168883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986" y="307072"/>
            <a:ext cx="3502614" cy="7286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6477" y="4642619"/>
            <a:ext cx="1357910" cy="6584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7167029" y="7226034"/>
            <a:ext cx="1485350" cy="33015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45786" y="881458"/>
            <a:ext cx="6536084" cy="3975627"/>
            <a:chOff x="5945786" y="881458"/>
            <a:chExt cx="6536084" cy="39756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5786" y="881458"/>
              <a:ext cx="6536084" cy="39756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45786" y="5130159"/>
            <a:ext cx="6536084" cy="4324521"/>
            <a:chOff x="5945786" y="5130159"/>
            <a:chExt cx="6536084" cy="43245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5786" y="5130159"/>
              <a:ext cx="6536084" cy="432452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17486" y="6349944"/>
            <a:ext cx="3306954" cy="75673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17486" y="2168525"/>
            <a:ext cx="3084763" cy="4907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25647" y="4522222"/>
            <a:ext cx="3528346" cy="173894"/>
            <a:chOff x="1125647" y="4522222"/>
            <a:chExt cx="3528346" cy="17389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5647" y="4522222"/>
              <a:ext cx="3528346" cy="17389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9734" y="5406686"/>
            <a:ext cx="3498944" cy="75673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6076" y="4717419"/>
            <a:ext cx="339562" cy="37907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06258" y="776583"/>
            <a:ext cx="1196768" cy="4573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06556" y="1011655"/>
            <a:ext cx="11214462" cy="6994467"/>
            <a:chOff x="3706556" y="1011655"/>
            <a:chExt cx="11214462" cy="69944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6556" y="1011655"/>
              <a:ext cx="11214462" cy="69944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986" y="307072"/>
            <a:ext cx="3502614" cy="6873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5776" y="8326038"/>
            <a:ext cx="2223748" cy="5680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92271" y="8234890"/>
            <a:ext cx="2969983" cy="146375"/>
            <a:chOff x="3792271" y="8234890"/>
            <a:chExt cx="2969983" cy="1463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2271" y="8234890"/>
              <a:ext cx="2969983" cy="14637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38052" y="8326038"/>
            <a:ext cx="1485205" cy="5680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686256" y="8234890"/>
            <a:ext cx="2969983" cy="146375"/>
            <a:chOff x="7686256" y="8234890"/>
            <a:chExt cx="2969983" cy="1463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86256" y="8234890"/>
              <a:ext cx="2969983" cy="14637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55671" y="8326038"/>
            <a:ext cx="1333186" cy="568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649970" y="8234890"/>
            <a:ext cx="2969983" cy="146375"/>
            <a:chOff x="11649970" y="8234890"/>
            <a:chExt cx="2969983" cy="1463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49970" y="8234890"/>
              <a:ext cx="2969983" cy="14637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68191" y="8367765"/>
            <a:ext cx="285833" cy="3190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62176" y="8367765"/>
            <a:ext cx="285833" cy="31909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25883" y="8367765"/>
            <a:ext cx="285833" cy="3190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763696" y="8963191"/>
            <a:ext cx="3017140" cy="66754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57686" y="8963191"/>
            <a:ext cx="2605902" cy="66754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21525" y="8963191"/>
            <a:ext cx="2786064" cy="6675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933903" y="3803767"/>
            <a:ext cx="2560816" cy="1143396"/>
            <a:chOff x="4933903" y="3803767"/>
            <a:chExt cx="2560816" cy="11433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33903" y="3803767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05419" y="2553872"/>
            <a:ext cx="2588355" cy="1520211"/>
            <a:chOff x="5405419" y="2553872"/>
            <a:chExt cx="2588355" cy="152021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405419" y="2930688"/>
              <a:ext cx="2560816" cy="1143396"/>
              <a:chOff x="5405419" y="2930688"/>
              <a:chExt cx="2560816" cy="114339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405419" y="2930688"/>
                <a:ext cx="2560816" cy="114339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205105" y="2553878"/>
              <a:ext cx="1785534" cy="259079"/>
              <a:chOff x="6205105" y="2553878"/>
              <a:chExt cx="1785534" cy="25907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205105" y="2553878"/>
                <a:ext cx="1785534" cy="25907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93919" y="2509111"/>
              <a:ext cx="1647721" cy="4161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12645" y="4987375"/>
            <a:ext cx="1785534" cy="259079"/>
            <a:chOff x="5712645" y="4987375"/>
            <a:chExt cx="1785534" cy="25907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12645" y="4987375"/>
              <a:ext cx="1785534" cy="25907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30012" y="4942616"/>
            <a:ext cx="1601645" cy="41617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135763" y="4560156"/>
            <a:ext cx="2560816" cy="1143396"/>
            <a:chOff x="2135763" y="4560156"/>
            <a:chExt cx="2560816" cy="114339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35763" y="4560156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44430" y="5771302"/>
            <a:ext cx="1785534" cy="259079"/>
            <a:chOff x="2044430" y="5771302"/>
            <a:chExt cx="1785534" cy="25907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44430" y="5771302"/>
              <a:ext cx="1785534" cy="25907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061799" y="5726543"/>
            <a:ext cx="1732026" cy="41617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706258" y="776583"/>
            <a:ext cx="1407072" cy="49085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 rot="-5400000">
            <a:off x="17083366" y="7149936"/>
            <a:ext cx="1649236" cy="32877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20936" y="1697418"/>
            <a:ext cx="11269387" cy="7028724"/>
            <a:chOff x="5620936" y="1697418"/>
            <a:chExt cx="11269387" cy="70287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0936" y="1697418"/>
              <a:ext cx="11269387" cy="70287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986" y="307072"/>
            <a:ext cx="3502614" cy="6873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0905" y="4280086"/>
            <a:ext cx="3542263" cy="1528584"/>
            <a:chOff x="1180905" y="4280086"/>
            <a:chExt cx="3542263" cy="15285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0353" y="4388370"/>
              <a:ext cx="2638150" cy="68252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80907" y="4280086"/>
              <a:ext cx="3528346" cy="173894"/>
              <a:chOff x="1180907" y="4280086"/>
              <a:chExt cx="3528346" cy="17389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80907" y="4280086"/>
                <a:ext cx="3528346" cy="17389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2300" y="4437942"/>
              <a:ext cx="339562" cy="37907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6963" y="5146058"/>
              <a:ext cx="3443010" cy="79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43683" y="7497298"/>
            <a:ext cx="2560816" cy="1143396"/>
            <a:chOff x="10943683" y="7497298"/>
            <a:chExt cx="2560816" cy="11433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43683" y="7497298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43369" y="7187154"/>
            <a:ext cx="1785534" cy="259079"/>
            <a:chOff x="11743369" y="7187154"/>
            <a:chExt cx="1785534" cy="2590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43369" y="7187154"/>
              <a:ext cx="1785534" cy="25907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32177" y="7142392"/>
            <a:ext cx="1353873" cy="41617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27430" y="4404406"/>
            <a:ext cx="2560816" cy="1143396"/>
            <a:chOff x="12527430" y="4404406"/>
            <a:chExt cx="2560816" cy="11433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27430" y="4404406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134745" y="5601783"/>
            <a:ext cx="1923350" cy="259079"/>
            <a:chOff x="13134745" y="5601783"/>
            <a:chExt cx="1923350" cy="2590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34745" y="5601783"/>
              <a:ext cx="1923350" cy="25907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21051" y="5547507"/>
            <a:ext cx="1798140" cy="41617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06258" y="776583"/>
            <a:ext cx="1407072" cy="49085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484455" y="2747694"/>
            <a:ext cx="2560816" cy="1532392"/>
            <a:chOff x="8484455" y="2747694"/>
            <a:chExt cx="2560816" cy="153239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484455" y="3136690"/>
              <a:ext cx="2560816" cy="1143396"/>
              <a:chOff x="8484455" y="3136690"/>
              <a:chExt cx="2560816" cy="114339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484455" y="3136690"/>
                <a:ext cx="2560816" cy="114339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517895" y="2766746"/>
              <a:ext cx="1785534" cy="259079"/>
              <a:chOff x="8517895" y="2766746"/>
              <a:chExt cx="1785534" cy="25907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517895" y="2766746"/>
                <a:ext cx="1785534" cy="25907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06702" y="2702933"/>
              <a:ext cx="1542368" cy="41617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04499" y="7546275"/>
            <a:ext cx="2256054" cy="1489374"/>
            <a:chOff x="13504499" y="7546275"/>
            <a:chExt cx="2256054" cy="148937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3504499" y="7546275"/>
              <a:ext cx="2256054" cy="1143396"/>
              <a:chOff x="13504499" y="7546275"/>
              <a:chExt cx="2256054" cy="114339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504499" y="7546275"/>
                <a:ext cx="2256054" cy="114339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504499" y="8765659"/>
              <a:ext cx="1785534" cy="259079"/>
              <a:chOff x="13504499" y="8765659"/>
              <a:chExt cx="1785534" cy="25907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504499" y="8765659"/>
                <a:ext cx="1785534" cy="259079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493330" y="8701848"/>
              <a:ext cx="1353873" cy="416178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5400000">
            <a:off x="17083366" y="7149936"/>
            <a:ext cx="1649236" cy="32877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20936" y="1710371"/>
            <a:ext cx="11272828" cy="7030870"/>
            <a:chOff x="5620936" y="1710371"/>
            <a:chExt cx="11272828" cy="7030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0936" y="1710371"/>
              <a:ext cx="11272828" cy="70308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986" y="307072"/>
            <a:ext cx="3502614" cy="6873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65337" y="4388372"/>
            <a:ext cx="1873379" cy="6729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0907" y="4280086"/>
            <a:ext cx="3528346" cy="173894"/>
            <a:chOff x="1180907" y="4280086"/>
            <a:chExt cx="3528346" cy="1738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907" y="4280086"/>
              <a:ext cx="3528346" cy="1738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2305" y="4437943"/>
            <a:ext cx="339562" cy="3790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6963" y="5164544"/>
            <a:ext cx="3261382" cy="8106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60182" y="2114724"/>
            <a:ext cx="2588340" cy="1520209"/>
            <a:chOff x="12860182" y="2114724"/>
            <a:chExt cx="2588340" cy="152020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860182" y="2491537"/>
              <a:ext cx="2560816" cy="1143396"/>
              <a:chOff x="12860182" y="2491537"/>
              <a:chExt cx="2560816" cy="114339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860182" y="2491537"/>
                <a:ext cx="2560816" cy="114339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59868" y="2114727"/>
              <a:ext cx="1785534" cy="259079"/>
              <a:chOff x="13659868" y="2114727"/>
              <a:chExt cx="1785534" cy="25907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59868" y="2114727"/>
                <a:ext cx="1785534" cy="25907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48667" y="2069963"/>
              <a:ext cx="1625607" cy="4161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74818" y="1894416"/>
            <a:ext cx="2560816" cy="1143396"/>
            <a:chOff x="9474818" y="1894416"/>
            <a:chExt cx="2560816" cy="11433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74818" y="1894416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82133" y="3091793"/>
            <a:ext cx="1923350" cy="259079"/>
            <a:chOff x="10082133" y="3091793"/>
            <a:chExt cx="1923350" cy="2590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82133" y="3091793"/>
              <a:ext cx="1923350" cy="25907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68477" y="3053706"/>
            <a:ext cx="1315807" cy="40760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06258" y="776583"/>
            <a:ext cx="1407072" cy="49085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7083366" y="7149936"/>
            <a:ext cx="1649236" cy="32877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20936" y="1684720"/>
            <a:ext cx="11254543" cy="7019466"/>
            <a:chOff x="5620936" y="1684720"/>
            <a:chExt cx="11254543" cy="70194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0936" y="1684720"/>
              <a:ext cx="11254543" cy="70194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986" y="307072"/>
            <a:ext cx="3502614" cy="6873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65334" y="4388372"/>
            <a:ext cx="1933951" cy="6729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0907" y="4280086"/>
            <a:ext cx="3528346" cy="173894"/>
            <a:chOff x="1180907" y="4280086"/>
            <a:chExt cx="3528346" cy="1738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907" y="4280086"/>
              <a:ext cx="3528346" cy="1738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6963" y="5148201"/>
            <a:ext cx="3542830" cy="10880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50172" y="1835114"/>
            <a:ext cx="2588351" cy="1520211"/>
            <a:chOff x="9750172" y="1835114"/>
            <a:chExt cx="2588351" cy="152021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750172" y="2211930"/>
              <a:ext cx="2560816" cy="1143396"/>
              <a:chOff x="9750172" y="2211930"/>
              <a:chExt cx="2560816" cy="114339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750172" y="2211930"/>
                <a:ext cx="2560816" cy="114339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549858" y="1835120"/>
              <a:ext cx="1785534" cy="259079"/>
              <a:chOff x="10549858" y="1835120"/>
              <a:chExt cx="1785534" cy="25907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549858" y="1835120"/>
                <a:ext cx="1785534" cy="259079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38667" y="1790353"/>
              <a:ext cx="1520359" cy="4161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25473" y="2803182"/>
            <a:ext cx="2560816" cy="1143396"/>
            <a:chOff x="9225473" y="2803182"/>
            <a:chExt cx="2560816" cy="11433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25473" y="2803182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832788" y="4000559"/>
            <a:ext cx="1923350" cy="259079"/>
            <a:chOff x="9832788" y="4000559"/>
            <a:chExt cx="1923350" cy="259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32788" y="4000559"/>
              <a:ext cx="1923350" cy="2590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19144" y="3946286"/>
            <a:ext cx="1563854" cy="41617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06258" y="776583"/>
            <a:ext cx="1407072" cy="49085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2305" y="4437943"/>
            <a:ext cx="339562" cy="37907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7083366" y="7149936"/>
            <a:ext cx="1649236" cy="32877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3333" y="2354454"/>
            <a:ext cx="9403787" cy="5865148"/>
            <a:chOff x="7733333" y="2354454"/>
            <a:chExt cx="9403787" cy="5865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3333" y="2354454"/>
              <a:ext cx="9403787" cy="5865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3333" y="2354454"/>
            <a:ext cx="9403787" cy="5865148"/>
            <a:chOff x="7733333" y="2354454"/>
            <a:chExt cx="9403787" cy="5865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3333" y="2354454"/>
              <a:ext cx="9403787" cy="58651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33333" y="2354454"/>
            <a:ext cx="9403787" cy="5865148"/>
            <a:chOff x="7733333" y="2354454"/>
            <a:chExt cx="9403787" cy="58651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3333" y="2354454"/>
              <a:ext cx="9403787" cy="5865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3986" y="307072"/>
            <a:ext cx="3502614" cy="6873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3478" y="3118785"/>
            <a:ext cx="1296017" cy="7947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04892" y="3032723"/>
            <a:ext cx="3528346" cy="173894"/>
            <a:chOff x="1904892" y="3032723"/>
            <a:chExt cx="3528346" cy="1738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4892" y="3032723"/>
              <a:ext cx="3528346" cy="17389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8982" y="3917185"/>
            <a:ext cx="3922677" cy="105416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1020" y="753726"/>
            <a:ext cx="1309472" cy="61374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35413" y="5498930"/>
            <a:ext cx="6029618" cy="3617771"/>
            <a:chOff x="735413" y="5498930"/>
            <a:chExt cx="6029618" cy="36177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5413" y="5498930"/>
              <a:ext cx="6029618" cy="361777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95333" y="3227924"/>
            <a:ext cx="339562" cy="3790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17175361" y="7241931"/>
            <a:ext cx="1465245" cy="32877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17</Words>
  <Application>Microsoft Office PowerPoint</Application>
  <PresentationFormat>사용자 지정</PresentationFormat>
  <Paragraphs>3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강슬기</cp:lastModifiedBy>
  <cp:revision>7</cp:revision>
  <dcterms:created xsi:type="dcterms:W3CDTF">2022-06-08T01:54:13Z</dcterms:created>
  <dcterms:modified xsi:type="dcterms:W3CDTF">2022-06-07T18:48:56Z</dcterms:modified>
</cp:coreProperties>
</file>